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/>
    <p:restoredTop sz="94637"/>
  </p:normalViewPr>
  <p:slideViewPr>
    <p:cSldViewPr snapToGrid="0">
      <p:cViewPr varScale="1">
        <p:scale>
          <a:sx n="70" d="100"/>
          <a:sy n="70" d="100"/>
        </p:scale>
        <p:origin x="192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B4A86C-EC44-317D-FB46-40299C7563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4C410AF-A862-2644-B8F6-4FD61E84FE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5FA4603-DE86-A80C-66B0-6F37CC0C2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2B8E-AF2E-AC4C-9D7A-01CCD1938564}" type="datetimeFigureOut">
              <a:rPr lang="nl-NL" smtClean="0"/>
              <a:t>21-11-2022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77C4561-74B8-F599-A08E-15AF8101C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379E17-6EE7-0459-45E1-45A18135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A023-1781-664D-8FAD-D5BD2A44DB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6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6AEDE1-219E-C00C-E009-D8EF0A2E2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A14B454-A6BF-7639-BB88-459DAC515A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21F045D-CD92-33EE-D201-92D2746FC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2B8E-AF2E-AC4C-9D7A-01CCD1938564}" type="datetimeFigureOut">
              <a:rPr lang="nl-NL" smtClean="0"/>
              <a:t>21-11-2022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4D8EB4E-2C2E-4501-E090-6B1B2E0DF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14D83B5-D2A3-5A5D-2FDB-01A98F1C6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A023-1781-664D-8FAD-D5BD2A44DB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3850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96D04D3-BA98-01F2-E245-34E6984A89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5D20BE9-A5AD-2E99-B512-24D0EF2B40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266C1CD-7C87-FE85-590B-599997849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2B8E-AF2E-AC4C-9D7A-01CCD1938564}" type="datetimeFigureOut">
              <a:rPr lang="nl-NL" smtClean="0"/>
              <a:t>21-11-2022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CFEB264-D210-CB2B-3E98-6D7B8CE87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9A5EF69-2F22-8A09-DEAE-863B68B81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A023-1781-664D-8FAD-D5BD2A44DB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609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EBC67F-8C9A-96C6-8297-CD7B42E87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6840C53-60D0-FF30-27C7-5E01BD397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B4781A4-7259-A45E-67C1-13B1B9E8D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2B8E-AF2E-AC4C-9D7A-01CCD1938564}" type="datetimeFigureOut">
              <a:rPr lang="nl-NL" smtClean="0"/>
              <a:t>21-11-2022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223C11B-C4B7-584D-9392-7786D800F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ED04F0E-7776-CF6A-E358-2E576957E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A023-1781-664D-8FAD-D5BD2A44DB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805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3BDB1B-0C81-66C9-27DA-FFDFE0F17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A271236-B32D-AAB9-D1D1-B50DF8D6D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9F5D6BF-2634-F557-B233-C0471D32F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2B8E-AF2E-AC4C-9D7A-01CCD1938564}" type="datetimeFigureOut">
              <a:rPr lang="nl-NL" smtClean="0"/>
              <a:t>21-11-2022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8969EDD-6CB9-9A83-767A-4F4990B9A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5E298E3-82AD-5228-3EFE-935D513B1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A023-1781-664D-8FAD-D5BD2A44DB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8016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02C635-9A93-7186-789D-044280FC0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D07143-1D4A-A8B1-A60C-7533C637B7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576F66A-EDE0-B95A-6789-E3F0E7C5F0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2001110-9239-25B9-8C6A-A77F609FA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2B8E-AF2E-AC4C-9D7A-01CCD1938564}" type="datetimeFigureOut">
              <a:rPr lang="nl-NL" smtClean="0"/>
              <a:t>21-11-2022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EED30D2-BCA8-FF0F-AC39-0AACA38C6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160E2C1-F9D1-8D99-DA3D-B59066F66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A023-1781-664D-8FAD-D5BD2A44DB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2576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D7A9A9-F81F-C474-2518-142B5455D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679391F-EA1A-6005-C4D6-BD9703A18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0DCB48F-DA33-D020-A79A-5874DE064A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4D16EF0-FB77-1752-2656-D2FE470602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7F49728-1738-C64A-6A77-37C8989608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D82061C-DD01-632C-4F37-DFB109024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2B8E-AF2E-AC4C-9D7A-01CCD1938564}" type="datetimeFigureOut">
              <a:rPr lang="nl-NL" smtClean="0"/>
              <a:t>21-11-2022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2A6A841-A8C0-3169-FEC2-E171A6630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463E872-151F-53DC-AB7C-E127A9484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A023-1781-664D-8FAD-D5BD2A44DB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0120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34A05E-8963-882F-9B11-6302C8C51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E9ACEAE-3B85-2235-A70B-CE07DDB6B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2B8E-AF2E-AC4C-9D7A-01CCD1938564}" type="datetimeFigureOut">
              <a:rPr lang="nl-NL" smtClean="0"/>
              <a:t>21-11-2022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7D2854E-2251-A8BC-FD64-CB09E39F8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6FDBE20-D822-6B5A-9214-69C122F00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A023-1781-664D-8FAD-D5BD2A44DB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0782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1C73F50-5ADD-A0D6-5EFE-2948BFFF4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2B8E-AF2E-AC4C-9D7A-01CCD1938564}" type="datetimeFigureOut">
              <a:rPr lang="nl-NL" smtClean="0"/>
              <a:t>21-11-2022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CCE609B-5C62-2BBA-3FAA-82DF7F32A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C2E62F7-6FDB-D4AA-990F-A4EC2B54E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A023-1781-664D-8FAD-D5BD2A44DB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1872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0572B9-D641-5F44-479F-712970F3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C59FF24-1B11-AFFC-1BBA-F95FCACDD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1A6630B-385B-3E36-83CA-C778EB56C4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9A9F949-BC68-62FA-7F0B-400F341B1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2B8E-AF2E-AC4C-9D7A-01CCD1938564}" type="datetimeFigureOut">
              <a:rPr lang="nl-NL" smtClean="0"/>
              <a:t>21-11-2022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249946D-5C18-F140-F2B8-A82FA5C9D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497526-17C6-ADA9-A793-D8A7DAB1E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A023-1781-664D-8FAD-D5BD2A44DB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039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DC72F7-BACD-FAB3-8AA1-84D2BD967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9EA6FCF-064B-4BA3-6007-30E78907B1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9D4BCC0-82A2-9620-473F-E64389944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77F3BA3-8921-42F0-E63F-046C227AD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2B8E-AF2E-AC4C-9D7A-01CCD1938564}" type="datetimeFigureOut">
              <a:rPr lang="nl-NL" smtClean="0"/>
              <a:t>21-11-2022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EE913E4-5B01-34E9-E8CF-E2720881D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74DBC63-9D62-6F94-ABF3-DC9BAEE6C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A023-1781-664D-8FAD-D5BD2A44DB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6086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29B10BD-7CC0-E0B7-69EE-DE912B173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52F7EAF-6F46-9658-3DDA-194A64239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824AB60-FFA8-A5E2-6492-7304D753F9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62B8E-AF2E-AC4C-9D7A-01CCD1938564}" type="datetimeFigureOut">
              <a:rPr lang="nl-NL" smtClean="0"/>
              <a:t>21-11-2022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9A93DE1-7AF1-F94B-7CA0-B94EF826EE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0C1C768-988A-5FFA-0DE1-B9F8D1BE08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9A023-1781-664D-8FAD-D5BD2A44DB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4976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9DEC1B-BFD1-33AD-4FDF-EE6231566A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Sfeercollage passend bij doelgroep</a:t>
            </a:r>
          </a:p>
        </p:txBody>
      </p:sp>
    </p:spTree>
    <p:extLst>
      <p:ext uri="{BB962C8B-B14F-4D97-AF65-F5344CB8AC3E}">
        <p14:creationId xmlns:p14="http://schemas.microsoft.com/office/powerpoint/2010/main" val="97643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73626CBD-1DBB-ECC6-00D7-17F764C3C8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8192" y="469648"/>
            <a:ext cx="8975616" cy="5918704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6A98F179-66F8-8978-7869-D75BE93029A1}"/>
              </a:ext>
            </a:extLst>
          </p:cNvPr>
          <p:cNvSpPr txBox="1"/>
          <p:nvPr/>
        </p:nvSpPr>
        <p:spPr>
          <a:xfrm>
            <a:off x="4988245" y="3429000"/>
            <a:ext cx="9307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Sfeer</a:t>
            </a:r>
          </a:p>
        </p:txBody>
      </p:sp>
    </p:spTree>
    <p:extLst>
      <p:ext uri="{BB962C8B-B14F-4D97-AF65-F5344CB8AC3E}">
        <p14:creationId xmlns:p14="http://schemas.microsoft.com/office/powerpoint/2010/main" val="2357027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0CCAACE-815D-4A79-875A-B7EFC28F7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FEF80A11-B286-CB03-ABC5-DF3041C0334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06" r="1" b="10076"/>
          <a:stretch/>
        </p:blipFill>
        <p:spPr>
          <a:xfrm>
            <a:off x="6096000" y="10"/>
            <a:ext cx="609600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850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27EF213D-67B0-6451-8216-B8959F677E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2323" y="457200"/>
            <a:ext cx="3967353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751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7BDAC5B6-20CE-447F-8BA1-F2274AC7A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1D22B31-BF8F-446B-9009-8A251FB1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094406 w 12192000"/>
              <a:gd name="connsiteY0" fmla="*/ 283966 h 6858000"/>
              <a:gd name="connsiteX1" fmla="*/ 3038833 w 12192000"/>
              <a:gd name="connsiteY1" fmla="*/ 309661 h 6858000"/>
              <a:gd name="connsiteX2" fmla="*/ 3348384 w 12192000"/>
              <a:gd name="connsiteY2" fmla="*/ 406000 h 6858000"/>
              <a:gd name="connsiteX3" fmla="*/ 2864309 w 12192000"/>
              <a:gd name="connsiteY3" fmla="*/ 355295 h 6858000"/>
              <a:gd name="connsiteX4" fmla="*/ 2856039 w 12192000"/>
              <a:gd name="connsiteY4" fmla="*/ 388058 h 6858000"/>
              <a:gd name="connsiteX5" fmla="*/ 3405794 w 12192000"/>
              <a:gd name="connsiteY5" fmla="*/ 512089 h 6858000"/>
              <a:gd name="connsiteX6" fmla="*/ 3356651 w 12192000"/>
              <a:gd name="connsiteY6" fmla="*/ 531204 h 6858000"/>
              <a:gd name="connsiteX7" fmla="*/ 3064552 w 12192000"/>
              <a:gd name="connsiteY7" fmla="*/ 483228 h 6858000"/>
              <a:gd name="connsiteX8" fmla="*/ 3005765 w 12192000"/>
              <a:gd name="connsiteY8" fmla="*/ 495708 h 6858000"/>
              <a:gd name="connsiteX9" fmla="*/ 3034700 w 12192000"/>
              <a:gd name="connsiteY9" fmla="*/ 553823 h 6858000"/>
              <a:gd name="connsiteX10" fmla="*/ 3161459 w 12192000"/>
              <a:gd name="connsiteY10" fmla="*/ 576445 h 6858000"/>
              <a:gd name="connsiteX11" fmla="*/ 3358949 w 12192000"/>
              <a:gd name="connsiteY11" fmla="*/ 712961 h 6858000"/>
              <a:gd name="connsiteX12" fmla="*/ 3059960 w 12192000"/>
              <a:gd name="connsiteY12" fmla="*/ 696576 h 6858000"/>
              <a:gd name="connsiteX13" fmla="*/ 3007143 w 12192000"/>
              <a:gd name="connsiteY13" fmla="*/ 729732 h 6858000"/>
              <a:gd name="connsiteX14" fmla="*/ 2986935 w 12192000"/>
              <a:gd name="connsiteY14" fmla="*/ 772635 h 6858000"/>
              <a:gd name="connsiteX15" fmla="*/ 2871197 w 12192000"/>
              <a:gd name="connsiteY15" fmla="*/ 808127 h 6858000"/>
              <a:gd name="connsiteX16" fmla="*/ 3053071 w 12192000"/>
              <a:gd name="connsiteY16" fmla="*/ 847913 h 6858000"/>
              <a:gd name="connsiteX17" fmla="*/ 2858796 w 12192000"/>
              <a:gd name="connsiteY17" fmla="*/ 847913 h 6858000"/>
              <a:gd name="connsiteX18" fmla="*/ 2635588 w 12192000"/>
              <a:gd name="connsiteY18" fmla="*/ 820611 h 6858000"/>
              <a:gd name="connsiteX19" fmla="*/ 2397683 w 12192000"/>
              <a:gd name="connsiteY19" fmla="*/ 829190 h 6858000"/>
              <a:gd name="connsiteX20" fmla="*/ 1921874 w 12192000"/>
              <a:gd name="connsiteY20" fmla="*/ 778877 h 6858000"/>
              <a:gd name="connsiteX21" fmla="*/ 1695450 w 12192000"/>
              <a:gd name="connsiteY21" fmla="*/ 782386 h 6858000"/>
              <a:gd name="connsiteX22" fmla="*/ 2954324 w 12192000"/>
              <a:gd name="connsiteY22" fmla="*/ 1120940 h 6858000"/>
              <a:gd name="connsiteX23" fmla="*/ 2890028 w 12192000"/>
              <a:gd name="connsiteY23" fmla="*/ 1195435 h 6858000"/>
              <a:gd name="connsiteX24" fmla="*/ 3153652 w 12192000"/>
              <a:gd name="connsiteY24" fmla="*/ 1276563 h 6858000"/>
              <a:gd name="connsiteX25" fmla="*/ 3218410 w 12192000"/>
              <a:gd name="connsiteY25" fmla="*/ 1356911 h 6858000"/>
              <a:gd name="connsiteX26" fmla="*/ 3137118 w 12192000"/>
              <a:gd name="connsiteY26" fmla="*/ 1349891 h 6858000"/>
              <a:gd name="connsiteX27" fmla="*/ 3067309 w 12192000"/>
              <a:gd name="connsiteY27" fmla="*/ 1365102 h 6858000"/>
              <a:gd name="connsiteX28" fmla="*/ 3096243 w 12192000"/>
              <a:gd name="connsiteY28" fmla="*/ 1467292 h 6858000"/>
              <a:gd name="connsiteX29" fmla="*/ 3468716 w 12192000"/>
              <a:gd name="connsiteY29" fmla="*/ 1599125 h 6858000"/>
              <a:gd name="connsiteX30" fmla="*/ 3502241 w 12192000"/>
              <a:gd name="connsiteY30" fmla="*/ 1642029 h 6858000"/>
              <a:gd name="connsiteX31" fmla="*/ 3457692 w 12192000"/>
              <a:gd name="connsiteY31" fmla="*/ 1672453 h 6858000"/>
              <a:gd name="connsiteX32" fmla="*/ 3337362 w 12192000"/>
              <a:gd name="connsiteY32" fmla="*/ 1688053 h 6858000"/>
              <a:gd name="connsiteX33" fmla="*/ 3505915 w 12192000"/>
              <a:gd name="connsiteY33" fmla="*/ 1834318 h 6858000"/>
              <a:gd name="connsiteX34" fmla="*/ 3567458 w 12192000"/>
              <a:gd name="connsiteY34" fmla="*/ 1874880 h 6858000"/>
              <a:gd name="connsiteX35" fmla="*/ 3672634 w 12192000"/>
              <a:gd name="connsiteY35" fmla="*/ 1937678 h 6858000"/>
              <a:gd name="connsiteX36" fmla="*/ 3674470 w 12192000"/>
              <a:gd name="connsiteY36" fmla="*/ 1956789 h 6858000"/>
              <a:gd name="connsiteX37" fmla="*/ 3531176 w 12192000"/>
              <a:gd name="connsiteY37" fmla="*/ 2024266 h 6858000"/>
              <a:gd name="connsiteX38" fmla="*/ 3272604 w 12192000"/>
              <a:gd name="connsiteY38" fmla="*/ 2005933 h 6858000"/>
              <a:gd name="connsiteX39" fmla="*/ 3654720 w 12192000"/>
              <a:gd name="connsiteY39" fmla="*/ 2106564 h 6858000"/>
              <a:gd name="connsiteX40" fmla="*/ 2417892 w 12192000"/>
              <a:gd name="connsiteY40" fmla="*/ 1866690 h 6858000"/>
              <a:gd name="connsiteX41" fmla="*/ 2496888 w 12192000"/>
              <a:gd name="connsiteY41" fmla="*/ 1929487 h 6858000"/>
              <a:gd name="connsiteX42" fmla="*/ 2929526 w 12192000"/>
              <a:gd name="connsiteY42" fmla="*/ 2094862 h 6858000"/>
              <a:gd name="connsiteX43" fmla="*/ 3052152 w 12192000"/>
              <a:gd name="connsiteY43" fmla="*/ 2198613 h 6858000"/>
              <a:gd name="connsiteX44" fmla="*/ 3180748 w 12192000"/>
              <a:gd name="connsiteY44" fmla="*/ 2255948 h 6858000"/>
              <a:gd name="connsiteX45" fmla="*/ 3361244 w 12192000"/>
              <a:gd name="connsiteY45" fmla="*/ 2254777 h 6858000"/>
              <a:gd name="connsiteX46" fmla="*/ 3489382 w 12192000"/>
              <a:gd name="connsiteY46" fmla="*/ 2342926 h 6858000"/>
              <a:gd name="connsiteX47" fmla="*/ 3355733 w 12192000"/>
              <a:gd name="connsiteY47" fmla="*/ 2361649 h 6858000"/>
              <a:gd name="connsiteX48" fmla="*/ 3199121 w 12192000"/>
              <a:gd name="connsiteY48" fmla="*/ 2347216 h 6858000"/>
              <a:gd name="connsiteX49" fmla="*/ 2861091 w 12192000"/>
              <a:gd name="connsiteY49" fmla="*/ 2351896 h 6858000"/>
              <a:gd name="connsiteX50" fmla="*/ 2667278 w 12192000"/>
              <a:gd name="connsiteY50" fmla="*/ 2369058 h 6858000"/>
              <a:gd name="connsiteX51" fmla="*/ 2221781 w 12192000"/>
              <a:gd name="connsiteY51" fmla="*/ 2339805 h 6858000"/>
              <a:gd name="connsiteX52" fmla="*/ 2247961 w 12192000"/>
              <a:gd name="connsiteY52" fmla="*/ 2414693 h 6858000"/>
              <a:gd name="connsiteX53" fmla="*/ 2231425 w 12192000"/>
              <a:gd name="connsiteY53" fmla="*/ 2479828 h 6858000"/>
              <a:gd name="connsiteX54" fmla="*/ 2224996 w 12192000"/>
              <a:gd name="connsiteY54" fmla="*/ 2621414 h 6858000"/>
              <a:gd name="connsiteX55" fmla="*/ 2229131 w 12192000"/>
              <a:gd name="connsiteY55" fmla="*/ 2644426 h 6858000"/>
              <a:gd name="connsiteX56" fmla="*/ 2129466 w 12192000"/>
              <a:gd name="connsiteY56" fmla="*/ 2659247 h 6858000"/>
              <a:gd name="connsiteX57" fmla="*/ 2723312 w 12192000"/>
              <a:gd name="connsiteY57" fmla="*/ 2953726 h 6858000"/>
              <a:gd name="connsiteX58" fmla="*/ 2326496 w 12192000"/>
              <a:gd name="connsiteY58" fmla="*/ 2878838 h 6858000"/>
              <a:gd name="connsiteX59" fmla="*/ 2272759 w 12192000"/>
              <a:gd name="connsiteY59" fmla="*/ 3002480 h 6858000"/>
              <a:gd name="connsiteX60" fmla="*/ 2459226 w 12192000"/>
              <a:gd name="connsiteY60" fmla="*/ 3112471 h 6858000"/>
              <a:gd name="connsiteX61" fmla="*/ 2528117 w 12192000"/>
              <a:gd name="connsiteY61" fmla="*/ 3330111 h 6858000"/>
              <a:gd name="connsiteX62" fmla="*/ 2494590 w 12192000"/>
              <a:gd name="connsiteY62" fmla="*/ 3529029 h 6858000"/>
              <a:gd name="connsiteX63" fmla="*/ 2414677 w 12192000"/>
              <a:gd name="connsiteY63" fmla="*/ 3592215 h 6858000"/>
              <a:gd name="connsiteX64" fmla="*/ 2298940 w 12192000"/>
              <a:gd name="connsiteY64" fmla="*/ 3705716 h 6858000"/>
              <a:gd name="connsiteX65" fmla="*/ 2227294 w 12192000"/>
              <a:gd name="connsiteY65" fmla="*/ 3775921 h 6858000"/>
              <a:gd name="connsiteX66" fmla="*/ 1978366 w 12192000"/>
              <a:gd name="connsiteY66" fmla="*/ 3748620 h 6858000"/>
              <a:gd name="connsiteX67" fmla="*/ 2310421 w 12192000"/>
              <a:gd name="connsiteY67" fmla="*/ 3926868 h 6858000"/>
              <a:gd name="connsiteX68" fmla="*/ 2041285 w 12192000"/>
              <a:gd name="connsiteY68" fmla="*/ 3904635 h 6858000"/>
              <a:gd name="connsiteX69" fmla="*/ 1953565 w 12192000"/>
              <a:gd name="connsiteY69" fmla="*/ 3917116 h 6858000"/>
              <a:gd name="connsiteX70" fmla="*/ 2003623 w 12192000"/>
              <a:gd name="connsiteY70" fmla="*/ 3974842 h 6858000"/>
              <a:gd name="connsiteX71" fmla="*/ 2201114 w 12192000"/>
              <a:gd name="connsiteY71" fmla="*/ 4072742 h 6858000"/>
              <a:gd name="connsiteX72" fmla="*/ 2608032 w 12192000"/>
              <a:gd name="connsiteY72" fmla="*/ 4337967 h 6858000"/>
              <a:gd name="connsiteX73" fmla="*/ 2213973 w 12192000"/>
              <a:gd name="connsiteY73" fmla="*/ 4216277 h 6858000"/>
              <a:gd name="connsiteX74" fmla="*/ 2629158 w 12192000"/>
              <a:gd name="connsiteY74" fmla="*/ 4488911 h 6858000"/>
              <a:gd name="connsiteX75" fmla="*/ 2721471 w 12192000"/>
              <a:gd name="connsiteY75" fmla="*/ 4579399 h 6858000"/>
              <a:gd name="connsiteX76" fmla="*/ 2907939 w 12192000"/>
              <a:gd name="connsiteY76" fmla="*/ 4804062 h 6858000"/>
              <a:gd name="connsiteX77" fmla="*/ 2898753 w 12192000"/>
              <a:gd name="connsiteY77" fmla="*/ 4829414 h 6858000"/>
              <a:gd name="connsiteX78" fmla="*/ 2683352 w 12192000"/>
              <a:gd name="connsiteY78" fmla="*/ 4793141 h 6858000"/>
              <a:gd name="connsiteX79" fmla="*/ 2962594 w 12192000"/>
              <a:gd name="connsiteY79" fmla="*/ 4981920 h 6858000"/>
              <a:gd name="connsiteX80" fmla="*/ 3251019 w 12192000"/>
              <a:gd name="connsiteY80" fmla="*/ 5127012 h 6858000"/>
              <a:gd name="connsiteX81" fmla="*/ 3046180 w 12192000"/>
              <a:gd name="connsiteY81" fmla="*/ 5104781 h 6858000"/>
              <a:gd name="connsiteX82" fmla="*/ 2764646 w 12192000"/>
              <a:gd name="connsiteY82" fmla="*/ 5021703 h 6858000"/>
              <a:gd name="connsiteX83" fmla="*/ 2666820 w 12192000"/>
              <a:gd name="connsiteY83" fmla="*/ 5052905 h 6858000"/>
              <a:gd name="connsiteX84" fmla="*/ 2933657 w 12192000"/>
              <a:gd name="connsiteY84" fmla="*/ 5190198 h 6858000"/>
              <a:gd name="connsiteX85" fmla="*/ 3086598 w 12192000"/>
              <a:gd name="connsiteY85" fmla="*/ 5253776 h 6858000"/>
              <a:gd name="connsiteX86" fmla="*/ 3147680 w 12192000"/>
              <a:gd name="connsiteY86" fmla="*/ 5302531 h 6858000"/>
              <a:gd name="connsiteX87" fmla="*/ 3322204 w 12192000"/>
              <a:gd name="connsiteY87" fmla="*/ 5476487 h 6858000"/>
              <a:gd name="connsiteX88" fmla="*/ 3834758 w 12192000"/>
              <a:gd name="connsiteY88" fmla="*/ 5666434 h 6858000"/>
              <a:gd name="connsiteX89" fmla="*/ 4314240 w 12192000"/>
              <a:gd name="connsiteY89" fmla="*/ 5902409 h 6858000"/>
              <a:gd name="connsiteX90" fmla="*/ 4688552 w 12192000"/>
              <a:gd name="connsiteY90" fmla="*/ 6049453 h 6858000"/>
              <a:gd name="connsiteX91" fmla="*/ 5634660 w 12192000"/>
              <a:gd name="connsiteY91" fmla="*/ 6238620 h 6858000"/>
              <a:gd name="connsiteX92" fmla="*/ 9222980 w 12192000"/>
              <a:gd name="connsiteY92" fmla="*/ 4955397 h 6858000"/>
              <a:gd name="connsiteX93" fmla="*/ 9268448 w 12192000"/>
              <a:gd name="connsiteY93" fmla="*/ 4917173 h 6858000"/>
              <a:gd name="connsiteX94" fmla="*/ 9442512 w 12192000"/>
              <a:gd name="connsiteY94" fmla="*/ 4773251 h 6858000"/>
              <a:gd name="connsiteX95" fmla="*/ 9590400 w 12192000"/>
              <a:gd name="connsiteY95" fmla="*/ 4643756 h 6858000"/>
              <a:gd name="connsiteX96" fmla="*/ 9513242 w 12192000"/>
              <a:gd name="connsiteY96" fmla="*/ 4600073 h 6858000"/>
              <a:gd name="connsiteX97" fmla="*/ 9617498 w 12192000"/>
              <a:gd name="connsiteY97" fmla="*/ 4476430 h 6858000"/>
              <a:gd name="connsiteX98" fmla="*/ 9949094 w 12192000"/>
              <a:gd name="connsiteY98" fmla="*/ 4095364 h 6858000"/>
              <a:gd name="connsiteX99" fmla="*/ 10094686 w 12192000"/>
              <a:gd name="connsiteY99" fmla="*/ 4011507 h 6858000"/>
              <a:gd name="connsiteX100" fmla="*/ 10271967 w 12192000"/>
              <a:gd name="connsiteY100" fmla="*/ 3800497 h 6858000"/>
              <a:gd name="connsiteX101" fmla="*/ 10297226 w 12192000"/>
              <a:gd name="connsiteY101" fmla="*/ 3751742 h 6858000"/>
              <a:gd name="connsiteX102" fmla="*/ 10260943 w 12192000"/>
              <a:gd name="connsiteY102" fmla="*/ 3689723 h 6858000"/>
              <a:gd name="connsiteX103" fmla="*/ 10233847 w 12192000"/>
              <a:gd name="connsiteY103" fmla="*/ 3627319 h 6858000"/>
              <a:gd name="connsiteX104" fmla="*/ 10269209 w 12192000"/>
              <a:gd name="connsiteY104" fmla="*/ 3608986 h 6858000"/>
              <a:gd name="connsiteX105" fmla="*/ 10496550 w 12192000"/>
              <a:gd name="connsiteY105" fmla="*/ 3577393 h 6858000"/>
              <a:gd name="connsiteX106" fmla="*/ 10364738 w 12192000"/>
              <a:gd name="connsiteY106" fmla="*/ 3458823 h 6858000"/>
              <a:gd name="connsiteX107" fmla="*/ 10132346 w 12192000"/>
              <a:gd name="connsiteY107" fmla="*/ 3282137 h 6858000"/>
              <a:gd name="connsiteX108" fmla="*/ 10026712 w 12192000"/>
              <a:gd name="connsiteY108" fmla="*/ 3156543 h 6858000"/>
              <a:gd name="connsiteX109" fmla="*/ 10014312 w 12192000"/>
              <a:gd name="connsiteY109" fmla="*/ 3044213 h 6858000"/>
              <a:gd name="connsiteX110" fmla="*/ 9806718 w 12192000"/>
              <a:gd name="connsiteY110" fmla="*/ 2977907 h 6858000"/>
              <a:gd name="connsiteX111" fmla="*/ 10001912 w 12192000"/>
              <a:gd name="connsiteY111" fmla="*/ 2740374 h 6858000"/>
              <a:gd name="connsiteX112" fmla="*/ 10021662 w 12192000"/>
              <a:gd name="connsiteY112" fmla="*/ 2691231 h 6858000"/>
              <a:gd name="connsiteX113" fmla="*/ 9904546 w 12192000"/>
              <a:gd name="connsiteY113" fmla="*/ 2515322 h 6858000"/>
              <a:gd name="connsiteX114" fmla="*/ 9885256 w 12192000"/>
              <a:gd name="connsiteY114" fmla="*/ 2487240 h 6858000"/>
              <a:gd name="connsiteX115" fmla="*/ 9842085 w 12192000"/>
              <a:gd name="connsiteY115" fmla="*/ 2431074 h 6858000"/>
              <a:gd name="connsiteX116" fmla="*/ 9718078 w 12192000"/>
              <a:gd name="connsiteY116" fmla="*/ 2417424 h 6858000"/>
              <a:gd name="connsiteX117" fmla="*/ 9782378 w 12192000"/>
              <a:gd name="connsiteY117" fmla="*/ 2377641 h 6858000"/>
              <a:gd name="connsiteX118" fmla="*/ 9907302 w 12192000"/>
              <a:gd name="connsiteY118" fmla="*/ 2243078 h 6858000"/>
              <a:gd name="connsiteX119" fmla="*/ 9824171 w 12192000"/>
              <a:gd name="connsiteY119" fmla="*/ 2114365 h 6858000"/>
              <a:gd name="connsiteX120" fmla="*/ 9818662 w 12192000"/>
              <a:gd name="connsiteY120" fmla="*/ 2043377 h 6858000"/>
              <a:gd name="connsiteX121" fmla="*/ 9958740 w 12192000"/>
              <a:gd name="connsiteY121" fmla="*/ 1952499 h 6858000"/>
              <a:gd name="connsiteX122" fmla="*/ 10064374 w 12192000"/>
              <a:gd name="connsiteY122" fmla="*/ 1916615 h 6858000"/>
              <a:gd name="connsiteX123" fmla="*/ 10113055 w 12192000"/>
              <a:gd name="connsiteY123" fmla="*/ 1865131 h 6858000"/>
              <a:gd name="connsiteX124" fmla="*/ 10055646 w 12192000"/>
              <a:gd name="connsiteY124" fmla="*/ 1822227 h 6858000"/>
              <a:gd name="connsiteX125" fmla="*/ 9800748 w 12192000"/>
              <a:gd name="connsiteY125" fmla="*/ 1720036 h 6858000"/>
              <a:gd name="connsiteX126" fmla="*/ 9938071 w 12192000"/>
              <a:gd name="connsiteY126" fmla="*/ 1634617 h 6858000"/>
              <a:gd name="connsiteX127" fmla="*/ 9220224 w 12192000"/>
              <a:gd name="connsiteY127" fmla="*/ 1231709 h 6858000"/>
              <a:gd name="connsiteX128" fmla="*/ 9133419 w 12192000"/>
              <a:gd name="connsiteY128" fmla="*/ 1170083 h 6858000"/>
              <a:gd name="connsiteX129" fmla="*/ 8672768 w 12192000"/>
              <a:gd name="connsiteY129" fmla="*/ 1020699 h 6858000"/>
              <a:gd name="connsiteX130" fmla="*/ 8198797 w 12192000"/>
              <a:gd name="connsiteY130" fmla="*/ 915000 h 6858000"/>
              <a:gd name="connsiteX131" fmla="*/ 8528095 w 12192000"/>
              <a:gd name="connsiteY131" fmla="*/ 691898 h 6858000"/>
              <a:gd name="connsiteX132" fmla="*/ 8025190 w 12192000"/>
              <a:gd name="connsiteY132" fmla="*/ 640021 h 6858000"/>
              <a:gd name="connsiteX133" fmla="*/ 7976047 w 12192000"/>
              <a:gd name="connsiteY133" fmla="*/ 641584 h 6858000"/>
              <a:gd name="connsiteX134" fmla="*/ 6988604 w 12192000"/>
              <a:gd name="connsiteY134" fmla="*/ 607260 h 6858000"/>
              <a:gd name="connsiteX135" fmla="*/ 5573116 w 12192000"/>
              <a:gd name="connsiteY135" fmla="*/ 493368 h 6858000"/>
              <a:gd name="connsiteX136" fmla="*/ 4401503 w 12192000"/>
              <a:gd name="connsiteY136" fmla="*/ 425112 h 6858000"/>
              <a:gd name="connsiteX137" fmla="*/ 3154109 w 12192000"/>
              <a:gd name="connsiteY137" fmla="*/ 292499 h 6858000"/>
              <a:gd name="connsiteX138" fmla="*/ 3094406 w 12192000"/>
              <a:gd name="connsiteY138" fmla="*/ 28396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3094406" y="283966"/>
                </a:moveTo>
                <a:cubicBezTo>
                  <a:pt x="3074312" y="283528"/>
                  <a:pt x="3054907" y="288795"/>
                  <a:pt x="3038833" y="309661"/>
                </a:cubicBezTo>
                <a:cubicBezTo>
                  <a:pt x="3124259" y="364657"/>
                  <a:pt x="3233105" y="343983"/>
                  <a:pt x="3348384" y="406000"/>
                </a:cubicBezTo>
                <a:cubicBezTo>
                  <a:pt x="3161001" y="386497"/>
                  <a:pt x="3012653" y="370896"/>
                  <a:pt x="2864309" y="355295"/>
                </a:cubicBezTo>
                <a:cubicBezTo>
                  <a:pt x="2861553" y="366216"/>
                  <a:pt x="2858796" y="377136"/>
                  <a:pt x="2856039" y="388058"/>
                </a:cubicBezTo>
                <a:cubicBezTo>
                  <a:pt x="3045722" y="411070"/>
                  <a:pt x="3221166" y="470356"/>
                  <a:pt x="3405794" y="512089"/>
                </a:cubicBezTo>
                <a:cubicBezTo>
                  <a:pt x="3388799" y="537835"/>
                  <a:pt x="3371808" y="532763"/>
                  <a:pt x="3356651" y="531204"/>
                </a:cubicBezTo>
                <a:cubicBezTo>
                  <a:pt x="3257907" y="521062"/>
                  <a:pt x="3159164" y="510922"/>
                  <a:pt x="3064552" y="483228"/>
                </a:cubicBezTo>
                <a:cubicBezTo>
                  <a:pt x="3043427" y="476987"/>
                  <a:pt x="3017704" y="476987"/>
                  <a:pt x="3005765" y="495708"/>
                </a:cubicBezTo>
                <a:cubicBezTo>
                  <a:pt x="2988771" y="522231"/>
                  <a:pt x="3013113" y="539393"/>
                  <a:pt x="3034700" y="553823"/>
                </a:cubicBezTo>
                <a:cubicBezTo>
                  <a:pt x="3072360" y="578787"/>
                  <a:pt x="3117827" y="571767"/>
                  <a:pt x="3161459" y="576445"/>
                </a:cubicBezTo>
                <a:cubicBezTo>
                  <a:pt x="3277655" y="588537"/>
                  <a:pt x="3333228" y="626370"/>
                  <a:pt x="3358949" y="712961"/>
                </a:cubicBezTo>
                <a:cubicBezTo>
                  <a:pt x="3256987" y="677857"/>
                  <a:pt x="3158703" y="721151"/>
                  <a:pt x="3059960" y="696576"/>
                </a:cubicBezTo>
                <a:cubicBezTo>
                  <a:pt x="3034240" y="690338"/>
                  <a:pt x="2993364" y="699698"/>
                  <a:pt x="3007143" y="729732"/>
                </a:cubicBezTo>
                <a:cubicBezTo>
                  <a:pt x="3020003" y="757814"/>
                  <a:pt x="3062716" y="778096"/>
                  <a:pt x="2986935" y="772635"/>
                </a:cubicBezTo>
                <a:cubicBezTo>
                  <a:pt x="2932740" y="768735"/>
                  <a:pt x="2826647" y="800329"/>
                  <a:pt x="2871197" y="808127"/>
                </a:cubicBezTo>
                <a:cubicBezTo>
                  <a:pt x="2927228" y="817881"/>
                  <a:pt x="2981883" y="831921"/>
                  <a:pt x="3053071" y="847913"/>
                </a:cubicBezTo>
                <a:cubicBezTo>
                  <a:pt x="2974533" y="874043"/>
                  <a:pt x="2918042" y="868584"/>
                  <a:pt x="2858796" y="847913"/>
                </a:cubicBezTo>
                <a:cubicBezTo>
                  <a:pt x="2787150" y="822949"/>
                  <a:pt x="2693916" y="792528"/>
                  <a:pt x="2635588" y="820611"/>
                </a:cubicBezTo>
                <a:cubicBezTo>
                  <a:pt x="2548326" y="862734"/>
                  <a:pt x="2475760" y="836211"/>
                  <a:pt x="2397683" y="829190"/>
                </a:cubicBezTo>
                <a:cubicBezTo>
                  <a:pt x="2238775" y="814759"/>
                  <a:pt x="2081241" y="790576"/>
                  <a:pt x="1921874" y="778877"/>
                </a:cubicBezTo>
                <a:cubicBezTo>
                  <a:pt x="1858036" y="774195"/>
                  <a:pt x="1789143" y="751964"/>
                  <a:pt x="1695450" y="782386"/>
                </a:cubicBezTo>
                <a:cubicBezTo>
                  <a:pt x="2119822" y="938012"/>
                  <a:pt x="2575423" y="928262"/>
                  <a:pt x="2954324" y="1120940"/>
                </a:cubicBezTo>
                <a:cubicBezTo>
                  <a:pt x="2938251" y="1139269"/>
                  <a:pt x="2856502" y="1191535"/>
                  <a:pt x="2890028" y="1195435"/>
                </a:cubicBezTo>
                <a:cubicBezTo>
                  <a:pt x="2984178" y="1206748"/>
                  <a:pt x="3067767" y="1244971"/>
                  <a:pt x="3153652" y="1276563"/>
                </a:cubicBezTo>
                <a:cubicBezTo>
                  <a:pt x="3190855" y="1290216"/>
                  <a:pt x="3235862" y="1308157"/>
                  <a:pt x="3218410" y="1356911"/>
                </a:cubicBezTo>
                <a:cubicBezTo>
                  <a:pt x="3186719" y="1370562"/>
                  <a:pt x="3163296" y="1351451"/>
                  <a:pt x="3137118" y="1349891"/>
                </a:cubicBezTo>
                <a:cubicBezTo>
                  <a:pt x="3110480" y="1348331"/>
                  <a:pt x="3050773" y="1358471"/>
                  <a:pt x="3067309" y="1365102"/>
                </a:cubicBezTo>
                <a:cubicBezTo>
                  <a:pt x="3142629" y="1395136"/>
                  <a:pt x="3007143" y="1467292"/>
                  <a:pt x="3096243" y="1467292"/>
                </a:cubicBezTo>
                <a:cubicBezTo>
                  <a:pt x="3245506" y="1467681"/>
                  <a:pt x="3324961" y="1595613"/>
                  <a:pt x="3468716" y="1599125"/>
                </a:cubicBezTo>
                <a:cubicBezTo>
                  <a:pt x="3491677" y="1599513"/>
                  <a:pt x="3502700" y="1622137"/>
                  <a:pt x="3502241" y="1642029"/>
                </a:cubicBezTo>
                <a:cubicBezTo>
                  <a:pt x="3502241" y="1665822"/>
                  <a:pt x="3481116" y="1670112"/>
                  <a:pt x="3457692" y="1672453"/>
                </a:cubicBezTo>
                <a:cubicBezTo>
                  <a:pt x="3421868" y="1675962"/>
                  <a:pt x="3384667" y="1642029"/>
                  <a:pt x="3337362" y="1688053"/>
                </a:cubicBezTo>
                <a:cubicBezTo>
                  <a:pt x="3422329" y="1714966"/>
                  <a:pt x="3507294" y="1741878"/>
                  <a:pt x="3505915" y="1834318"/>
                </a:cubicBezTo>
                <a:cubicBezTo>
                  <a:pt x="3505457" y="1859279"/>
                  <a:pt x="3540820" y="1868640"/>
                  <a:pt x="3567458" y="1874880"/>
                </a:cubicBezTo>
                <a:cubicBezTo>
                  <a:pt x="3611549" y="1885023"/>
                  <a:pt x="3648750" y="1902965"/>
                  <a:pt x="3672634" y="1937678"/>
                </a:cubicBezTo>
                <a:cubicBezTo>
                  <a:pt x="3672172" y="1944308"/>
                  <a:pt x="3671715" y="1951329"/>
                  <a:pt x="3674470" y="1956789"/>
                </a:cubicBezTo>
                <a:cubicBezTo>
                  <a:pt x="3666664" y="2040646"/>
                  <a:pt x="3602363" y="2038306"/>
                  <a:pt x="3531176" y="2024266"/>
                </a:cubicBezTo>
                <a:cubicBezTo>
                  <a:pt x="3446211" y="2007103"/>
                  <a:pt x="3362164" y="1975900"/>
                  <a:pt x="3272604" y="2005933"/>
                </a:cubicBezTo>
                <a:cubicBezTo>
                  <a:pt x="3398905" y="2046107"/>
                  <a:pt x="3536229" y="2049228"/>
                  <a:pt x="3654720" y="2106564"/>
                </a:cubicBezTo>
                <a:cubicBezTo>
                  <a:pt x="3221166" y="2117095"/>
                  <a:pt x="2838130" y="1936116"/>
                  <a:pt x="2417892" y="1866690"/>
                </a:cubicBezTo>
                <a:cubicBezTo>
                  <a:pt x="2432130" y="1913105"/>
                  <a:pt x="2466114" y="1922465"/>
                  <a:pt x="2496888" y="1929487"/>
                </a:cubicBezTo>
                <a:cubicBezTo>
                  <a:pt x="2652123" y="1964590"/>
                  <a:pt x="2788067" y="2034408"/>
                  <a:pt x="2929526" y="2094862"/>
                </a:cubicBezTo>
                <a:cubicBezTo>
                  <a:pt x="2987851" y="2119825"/>
                  <a:pt x="3030106" y="2144789"/>
                  <a:pt x="3052152" y="2198613"/>
                </a:cubicBezTo>
                <a:cubicBezTo>
                  <a:pt x="3071903" y="2247367"/>
                  <a:pt x="3110021" y="2269990"/>
                  <a:pt x="3180748" y="2255948"/>
                </a:cubicBezTo>
                <a:cubicBezTo>
                  <a:pt x="3238157" y="2244246"/>
                  <a:pt x="3301078" y="2250487"/>
                  <a:pt x="3361244" y="2254777"/>
                </a:cubicBezTo>
                <a:cubicBezTo>
                  <a:pt x="3430596" y="2259459"/>
                  <a:pt x="3508213" y="2314455"/>
                  <a:pt x="3489382" y="2342926"/>
                </a:cubicBezTo>
                <a:cubicBezTo>
                  <a:pt x="3457233" y="2391292"/>
                  <a:pt x="3403498" y="2367110"/>
                  <a:pt x="3355733" y="2361649"/>
                </a:cubicBezTo>
                <a:cubicBezTo>
                  <a:pt x="3301537" y="2355018"/>
                  <a:pt x="3200957" y="2341367"/>
                  <a:pt x="3199121" y="2347216"/>
                </a:cubicBezTo>
                <a:cubicBezTo>
                  <a:pt x="3163754" y="2468518"/>
                  <a:pt x="2914827" y="2362819"/>
                  <a:pt x="2861091" y="2351896"/>
                </a:cubicBezTo>
                <a:cubicBezTo>
                  <a:pt x="2794038" y="2338245"/>
                  <a:pt x="2731116" y="2363208"/>
                  <a:pt x="2667278" y="2369058"/>
                </a:cubicBezTo>
                <a:cubicBezTo>
                  <a:pt x="2610328" y="2374518"/>
                  <a:pt x="2288376" y="2391292"/>
                  <a:pt x="2221781" y="2339805"/>
                </a:cubicBezTo>
                <a:cubicBezTo>
                  <a:pt x="2212595" y="2379978"/>
                  <a:pt x="2231884" y="2396361"/>
                  <a:pt x="2247961" y="2414693"/>
                </a:cubicBezTo>
                <a:cubicBezTo>
                  <a:pt x="2270465" y="2440824"/>
                  <a:pt x="2274138" y="2459157"/>
                  <a:pt x="2231425" y="2479828"/>
                </a:cubicBezTo>
                <a:cubicBezTo>
                  <a:pt x="2109717" y="2539115"/>
                  <a:pt x="2111557" y="2541065"/>
                  <a:pt x="2224996" y="2621414"/>
                </a:cubicBezTo>
                <a:cubicBezTo>
                  <a:pt x="2230509" y="2624923"/>
                  <a:pt x="2228211" y="2636624"/>
                  <a:pt x="2229131" y="2644426"/>
                </a:cubicBezTo>
                <a:cubicBezTo>
                  <a:pt x="2199276" y="2656906"/>
                  <a:pt x="2164373" y="2625703"/>
                  <a:pt x="2129466" y="2659247"/>
                </a:cubicBezTo>
                <a:cubicBezTo>
                  <a:pt x="2281487" y="2806680"/>
                  <a:pt x="2513421" y="2842953"/>
                  <a:pt x="2723312" y="2953726"/>
                </a:cubicBezTo>
                <a:cubicBezTo>
                  <a:pt x="2553377" y="2990389"/>
                  <a:pt x="2451419" y="2862456"/>
                  <a:pt x="2326496" y="2878838"/>
                </a:cubicBezTo>
                <a:cubicBezTo>
                  <a:pt x="2264036" y="2919012"/>
                  <a:pt x="2449582" y="2983367"/>
                  <a:pt x="2272759" y="3002480"/>
                </a:cubicBezTo>
                <a:cubicBezTo>
                  <a:pt x="2349461" y="3037583"/>
                  <a:pt x="2406411" y="3071905"/>
                  <a:pt x="2459226" y="3112471"/>
                </a:cubicBezTo>
                <a:cubicBezTo>
                  <a:pt x="2553377" y="3185016"/>
                  <a:pt x="2571749" y="3232602"/>
                  <a:pt x="2528117" y="3330111"/>
                </a:cubicBezTo>
                <a:cubicBezTo>
                  <a:pt x="2499642" y="3394076"/>
                  <a:pt x="2457848" y="3452973"/>
                  <a:pt x="2494590" y="3529029"/>
                </a:cubicBezTo>
                <a:cubicBezTo>
                  <a:pt x="2520308" y="3581294"/>
                  <a:pt x="2510206" y="3615617"/>
                  <a:pt x="2414677" y="3592215"/>
                </a:cubicBezTo>
                <a:cubicBezTo>
                  <a:pt x="2311799" y="3567251"/>
                  <a:pt x="2273221" y="3614057"/>
                  <a:pt x="2298940" y="3705716"/>
                </a:cubicBezTo>
                <a:cubicBezTo>
                  <a:pt x="2315473" y="3764612"/>
                  <a:pt x="2298020" y="3782553"/>
                  <a:pt x="2227294" y="3775921"/>
                </a:cubicBezTo>
                <a:cubicBezTo>
                  <a:pt x="2149215" y="3768512"/>
                  <a:pt x="2074811" y="3729898"/>
                  <a:pt x="1978366" y="3748620"/>
                </a:cubicBezTo>
                <a:cubicBezTo>
                  <a:pt x="2055522" y="3855492"/>
                  <a:pt x="2220403" y="3825068"/>
                  <a:pt x="2310421" y="3926868"/>
                </a:cubicBezTo>
                <a:cubicBezTo>
                  <a:pt x="2202950" y="3927259"/>
                  <a:pt x="2120739" y="3926868"/>
                  <a:pt x="2041285" y="3904635"/>
                </a:cubicBezTo>
                <a:cubicBezTo>
                  <a:pt x="2008216" y="3895664"/>
                  <a:pt x="1971934" y="3886305"/>
                  <a:pt x="1953565" y="3917116"/>
                </a:cubicBezTo>
                <a:cubicBezTo>
                  <a:pt x="1931978" y="3954170"/>
                  <a:pt x="1976527" y="3968211"/>
                  <a:pt x="2003623" y="3974842"/>
                </a:cubicBezTo>
                <a:cubicBezTo>
                  <a:pt x="2079866" y="3993563"/>
                  <a:pt x="2138192" y="4038028"/>
                  <a:pt x="2201114" y="4072742"/>
                </a:cubicBezTo>
                <a:cubicBezTo>
                  <a:pt x="2339356" y="4148800"/>
                  <a:pt x="2490917" y="4212375"/>
                  <a:pt x="2608032" y="4337967"/>
                </a:cubicBezTo>
                <a:cubicBezTo>
                  <a:pt x="2460606" y="4305983"/>
                  <a:pt x="2350838" y="4231487"/>
                  <a:pt x="2213973" y="4216277"/>
                </a:cubicBezTo>
                <a:cubicBezTo>
                  <a:pt x="2332467" y="4330557"/>
                  <a:pt x="2484945" y="4405834"/>
                  <a:pt x="2629158" y="4488911"/>
                </a:cubicBezTo>
                <a:cubicBezTo>
                  <a:pt x="2670494" y="4512315"/>
                  <a:pt x="2712289" y="4528306"/>
                  <a:pt x="2721471" y="4579399"/>
                </a:cubicBezTo>
                <a:cubicBezTo>
                  <a:pt x="2739385" y="4678470"/>
                  <a:pt x="2793121" y="4760378"/>
                  <a:pt x="2907939" y="4804062"/>
                </a:cubicBezTo>
                <a:cubicBezTo>
                  <a:pt x="2908859" y="4804452"/>
                  <a:pt x="2902428" y="4819274"/>
                  <a:pt x="2898753" y="4829414"/>
                </a:cubicBezTo>
                <a:cubicBezTo>
                  <a:pt x="2828485" y="4832536"/>
                  <a:pt x="2772912" y="4774028"/>
                  <a:pt x="2683352" y="4793141"/>
                </a:cubicBezTo>
                <a:cubicBezTo>
                  <a:pt x="2769239" y="4872708"/>
                  <a:pt x="2840885" y="4944087"/>
                  <a:pt x="2962594" y="4981920"/>
                </a:cubicBezTo>
                <a:cubicBezTo>
                  <a:pt x="3059960" y="5011952"/>
                  <a:pt x="3180289" y="5029503"/>
                  <a:pt x="3251019" y="5127012"/>
                </a:cubicBezTo>
                <a:cubicBezTo>
                  <a:pt x="3168808" y="5146126"/>
                  <a:pt x="3107723" y="5121944"/>
                  <a:pt x="3046180" y="5104781"/>
                </a:cubicBezTo>
                <a:cubicBezTo>
                  <a:pt x="2952030" y="5078258"/>
                  <a:pt x="2858796" y="5048226"/>
                  <a:pt x="2764646" y="5021703"/>
                </a:cubicBezTo>
                <a:cubicBezTo>
                  <a:pt x="2728821" y="5011563"/>
                  <a:pt x="2689782" y="5004540"/>
                  <a:pt x="2666820" y="5052905"/>
                </a:cubicBezTo>
                <a:cubicBezTo>
                  <a:pt x="2786691" y="5063047"/>
                  <a:pt x="2858337" y="5128575"/>
                  <a:pt x="2933657" y="5190198"/>
                </a:cubicBezTo>
                <a:cubicBezTo>
                  <a:pt x="2975911" y="5224912"/>
                  <a:pt x="3010358" y="5271328"/>
                  <a:pt x="3086598" y="5253776"/>
                </a:cubicBezTo>
                <a:cubicBezTo>
                  <a:pt x="3126554" y="5244415"/>
                  <a:pt x="3151814" y="5270547"/>
                  <a:pt x="3147680" y="5302531"/>
                </a:cubicBezTo>
                <a:cubicBezTo>
                  <a:pt x="3132525" y="5415251"/>
                  <a:pt x="3225759" y="5454645"/>
                  <a:pt x="3322204" y="5476487"/>
                </a:cubicBezTo>
                <a:cubicBezTo>
                  <a:pt x="3504998" y="5517440"/>
                  <a:pt x="3657018" y="5613779"/>
                  <a:pt x="3834758" y="5666434"/>
                </a:cubicBezTo>
                <a:cubicBezTo>
                  <a:pt x="4007445" y="5717529"/>
                  <a:pt x="4141095" y="5838830"/>
                  <a:pt x="4314240" y="5902409"/>
                </a:cubicBezTo>
                <a:cubicBezTo>
                  <a:pt x="4439624" y="5948433"/>
                  <a:pt x="4559494" y="6007718"/>
                  <a:pt x="4688552" y="6049453"/>
                </a:cubicBezTo>
                <a:cubicBezTo>
                  <a:pt x="4993968" y="6148131"/>
                  <a:pt x="5305360" y="6227308"/>
                  <a:pt x="5634660" y="6238620"/>
                </a:cubicBezTo>
                <a:cubicBezTo>
                  <a:pt x="5906549" y="6247590"/>
                  <a:pt x="8264931" y="6239010"/>
                  <a:pt x="9222980" y="4955397"/>
                </a:cubicBezTo>
                <a:cubicBezTo>
                  <a:pt x="9241350" y="4949155"/>
                  <a:pt x="9262017" y="4932775"/>
                  <a:pt x="9268448" y="4917173"/>
                </a:cubicBezTo>
                <a:cubicBezTo>
                  <a:pt x="9299220" y="4844235"/>
                  <a:pt x="9374540" y="4812644"/>
                  <a:pt x="9442512" y="4773251"/>
                </a:cubicBezTo>
                <a:cubicBezTo>
                  <a:pt x="9502220" y="4738536"/>
                  <a:pt x="9565600" y="4702263"/>
                  <a:pt x="9590400" y="4643756"/>
                </a:cubicBezTo>
                <a:cubicBezTo>
                  <a:pt x="9623008" y="4565749"/>
                  <a:pt x="9530236" y="4629716"/>
                  <a:pt x="9513242" y="4600073"/>
                </a:cubicBezTo>
                <a:cubicBezTo>
                  <a:pt x="9548605" y="4559509"/>
                  <a:pt x="9603261" y="4522454"/>
                  <a:pt x="9617498" y="4476430"/>
                </a:cubicBezTo>
                <a:cubicBezTo>
                  <a:pt x="9669394" y="4310276"/>
                  <a:pt x="9781460" y="4189364"/>
                  <a:pt x="9949094" y="4095364"/>
                </a:cubicBezTo>
                <a:cubicBezTo>
                  <a:pt x="9997318" y="4068452"/>
                  <a:pt x="10029007" y="4019306"/>
                  <a:pt x="10094686" y="4011507"/>
                </a:cubicBezTo>
                <a:cubicBezTo>
                  <a:pt x="10240735" y="3994345"/>
                  <a:pt x="10194808" y="3860171"/>
                  <a:pt x="10271967" y="3800497"/>
                </a:cubicBezTo>
                <a:cubicBezTo>
                  <a:pt x="10286662" y="3789184"/>
                  <a:pt x="10299980" y="3766953"/>
                  <a:pt x="10297226" y="3751742"/>
                </a:cubicBezTo>
                <a:cubicBezTo>
                  <a:pt x="10293091" y="3729898"/>
                  <a:pt x="10275639" y="3709227"/>
                  <a:pt x="10260943" y="3689723"/>
                </a:cubicBezTo>
                <a:cubicBezTo>
                  <a:pt x="10245786" y="3670222"/>
                  <a:pt x="10222825" y="3653061"/>
                  <a:pt x="10233847" y="3627319"/>
                </a:cubicBezTo>
                <a:cubicBezTo>
                  <a:pt x="10238437" y="3616788"/>
                  <a:pt x="10235225" y="3580125"/>
                  <a:pt x="10269209" y="3608986"/>
                </a:cubicBezTo>
                <a:cubicBezTo>
                  <a:pt x="10362443" y="3688165"/>
                  <a:pt x="10416637" y="3613279"/>
                  <a:pt x="10496550" y="3577393"/>
                </a:cubicBezTo>
                <a:cubicBezTo>
                  <a:pt x="10432253" y="3540340"/>
                  <a:pt x="10374383" y="3514208"/>
                  <a:pt x="10364738" y="3458823"/>
                </a:cubicBezTo>
                <a:cubicBezTo>
                  <a:pt x="10344991" y="3344542"/>
                  <a:pt x="10260485" y="3292277"/>
                  <a:pt x="10132346" y="3282137"/>
                </a:cubicBezTo>
                <a:cubicBezTo>
                  <a:pt x="10179650" y="3171757"/>
                  <a:pt x="10179650" y="3171757"/>
                  <a:pt x="10026712" y="3156543"/>
                </a:cubicBezTo>
                <a:cubicBezTo>
                  <a:pt x="10085499" y="3086337"/>
                  <a:pt x="10085499" y="3068396"/>
                  <a:pt x="10014312" y="3044213"/>
                </a:cubicBezTo>
                <a:cubicBezTo>
                  <a:pt x="9945880" y="3021201"/>
                  <a:pt x="9870100" y="3013401"/>
                  <a:pt x="9806718" y="2977907"/>
                </a:cubicBezTo>
                <a:cubicBezTo>
                  <a:pt x="9865047" y="2888199"/>
                  <a:pt x="9881580" y="2784060"/>
                  <a:pt x="10001912" y="2740374"/>
                </a:cubicBezTo>
                <a:cubicBezTo>
                  <a:pt x="10020741" y="2733743"/>
                  <a:pt x="10033600" y="2706830"/>
                  <a:pt x="10021662" y="2691231"/>
                </a:cubicBezTo>
                <a:cubicBezTo>
                  <a:pt x="9978030" y="2634675"/>
                  <a:pt x="10040492" y="2527414"/>
                  <a:pt x="9904546" y="2515322"/>
                </a:cubicBezTo>
                <a:cubicBezTo>
                  <a:pt x="9887552" y="2514152"/>
                  <a:pt x="9871936" y="2502450"/>
                  <a:pt x="9885256" y="2487240"/>
                </a:cubicBezTo>
                <a:cubicBezTo>
                  <a:pt x="9931184" y="2434196"/>
                  <a:pt x="9875611" y="2437706"/>
                  <a:pt x="9842085" y="2431074"/>
                </a:cubicBezTo>
                <a:cubicBezTo>
                  <a:pt x="9801668" y="2422884"/>
                  <a:pt x="9755740" y="2446287"/>
                  <a:pt x="9718078" y="2417424"/>
                </a:cubicBezTo>
                <a:cubicBezTo>
                  <a:pt x="9726806" y="2386999"/>
                  <a:pt x="9759413" y="2387390"/>
                  <a:pt x="9782378" y="2377641"/>
                </a:cubicBezTo>
                <a:cubicBezTo>
                  <a:pt x="9849430" y="2349558"/>
                  <a:pt x="9904086" y="2316013"/>
                  <a:pt x="9907302" y="2243078"/>
                </a:cubicBezTo>
                <a:cubicBezTo>
                  <a:pt x="9909596" y="2184182"/>
                  <a:pt x="9916946" y="2132305"/>
                  <a:pt x="9824171" y="2114365"/>
                </a:cubicBezTo>
                <a:cubicBezTo>
                  <a:pt x="9785593" y="2106953"/>
                  <a:pt x="9796616" y="2064440"/>
                  <a:pt x="9818662" y="2043377"/>
                </a:cubicBezTo>
                <a:cubicBezTo>
                  <a:pt x="9858160" y="2005933"/>
                  <a:pt x="9890766" y="1956008"/>
                  <a:pt x="9958740" y="1952499"/>
                </a:cubicBezTo>
                <a:cubicBezTo>
                  <a:pt x="10000075" y="1950158"/>
                  <a:pt x="10031764" y="1934556"/>
                  <a:pt x="10064374" y="1916615"/>
                </a:cubicBezTo>
                <a:cubicBezTo>
                  <a:pt x="10087795" y="1903743"/>
                  <a:pt x="10115810" y="1892823"/>
                  <a:pt x="10113055" y="1865131"/>
                </a:cubicBezTo>
                <a:cubicBezTo>
                  <a:pt x="10110302" y="1838607"/>
                  <a:pt x="10083203" y="1827686"/>
                  <a:pt x="10055646" y="1822227"/>
                </a:cubicBezTo>
                <a:cubicBezTo>
                  <a:pt x="9963792" y="1804675"/>
                  <a:pt x="9877448" y="1778933"/>
                  <a:pt x="9800748" y="1720036"/>
                </a:cubicBezTo>
                <a:cubicBezTo>
                  <a:pt x="9851726" y="1688834"/>
                  <a:pt x="9900410" y="1666211"/>
                  <a:pt x="9938071" y="1634617"/>
                </a:cubicBezTo>
                <a:cubicBezTo>
                  <a:pt x="10029007" y="1558172"/>
                  <a:pt x="9258802" y="1317517"/>
                  <a:pt x="9220224" y="1231709"/>
                </a:cubicBezTo>
                <a:cubicBezTo>
                  <a:pt x="9208284" y="1205187"/>
                  <a:pt x="9167410" y="1177883"/>
                  <a:pt x="9133419" y="1170083"/>
                </a:cubicBezTo>
                <a:cubicBezTo>
                  <a:pt x="8974052" y="1133420"/>
                  <a:pt x="8835810" y="1051123"/>
                  <a:pt x="8672768" y="1020699"/>
                </a:cubicBezTo>
                <a:cubicBezTo>
                  <a:pt x="8518912" y="991837"/>
                  <a:pt x="8367350" y="953222"/>
                  <a:pt x="8198797" y="915000"/>
                </a:cubicBezTo>
                <a:cubicBezTo>
                  <a:pt x="8302134" y="819048"/>
                  <a:pt x="8485382" y="830361"/>
                  <a:pt x="8528095" y="691898"/>
                </a:cubicBezTo>
                <a:cubicBezTo>
                  <a:pt x="8361379" y="656013"/>
                  <a:pt x="8185937" y="696968"/>
                  <a:pt x="8025190" y="640021"/>
                </a:cubicBezTo>
                <a:cubicBezTo>
                  <a:pt x="8011411" y="634954"/>
                  <a:pt x="7992579" y="640021"/>
                  <a:pt x="7976047" y="641584"/>
                </a:cubicBezTo>
                <a:cubicBezTo>
                  <a:pt x="7644909" y="672005"/>
                  <a:pt x="7315149" y="645484"/>
                  <a:pt x="6988604" y="607260"/>
                </a:cubicBezTo>
                <a:cubicBezTo>
                  <a:pt x="6518305" y="552656"/>
                  <a:pt x="6046170" y="517941"/>
                  <a:pt x="5573116" y="493368"/>
                </a:cubicBezTo>
                <a:cubicBezTo>
                  <a:pt x="5182272" y="473086"/>
                  <a:pt x="4790511" y="464116"/>
                  <a:pt x="4401503" y="425112"/>
                </a:cubicBezTo>
                <a:cubicBezTo>
                  <a:pt x="3985401" y="383379"/>
                  <a:pt x="3569756" y="336184"/>
                  <a:pt x="3154109" y="292499"/>
                </a:cubicBezTo>
                <a:cubicBezTo>
                  <a:pt x="3135280" y="290549"/>
                  <a:pt x="3114499" y="284406"/>
                  <a:pt x="3094406" y="28396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2DABBA02-8FD8-4887-C6F7-4127E1929D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2233" y="1201003"/>
            <a:ext cx="4107976" cy="4107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55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7C1E5815-D54C-487F-A054-6D4930ADE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E7E18CDA-7A30-0D85-1BF3-8A21FD7E73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7793" y="132551"/>
            <a:ext cx="4828032" cy="6437376"/>
          </a:xfrm>
          <a:prstGeom prst="rect">
            <a:avLst/>
          </a:prstGeom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208496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165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CEEB2D96-182A-3416-2AE3-33D0B1298D16}"/>
              </a:ext>
            </a:extLst>
          </p:cNvPr>
          <p:cNvSpPr txBox="1"/>
          <p:nvPr/>
        </p:nvSpPr>
        <p:spPr>
          <a:xfrm>
            <a:off x="1426464" y="2414016"/>
            <a:ext cx="623132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Maak een moodboard passend bij jouw doelgroep.</a:t>
            </a:r>
          </a:p>
          <a:p>
            <a:endParaRPr lang="nl-NL" dirty="0"/>
          </a:p>
          <a:p>
            <a:r>
              <a:rPr lang="nl-NL" dirty="0"/>
              <a:t>Formaat  vrij</a:t>
            </a:r>
          </a:p>
          <a:p>
            <a:endParaRPr lang="nl-NL" dirty="0"/>
          </a:p>
          <a:p>
            <a:r>
              <a:rPr lang="nl-NL" dirty="0"/>
              <a:t>Techniek: </a:t>
            </a:r>
          </a:p>
          <a:p>
            <a:r>
              <a:rPr lang="nl-NL" dirty="0"/>
              <a:t>vorm- kleurcontrast</a:t>
            </a:r>
          </a:p>
          <a:p>
            <a:r>
              <a:rPr lang="nl-NL" dirty="0"/>
              <a:t>Combinatie van afbeeldingen en minimaal één andere techniek. </a:t>
            </a:r>
          </a:p>
          <a:p>
            <a:r>
              <a:rPr lang="nl-NL" dirty="0"/>
              <a:t>Denk hierbij aan tekenen, schilderen, borduren, alles mag. 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3F660F42-8D28-AF72-7BBC-77FC05348F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7785" y="889000"/>
            <a:ext cx="3810000" cy="5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88777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40</Words>
  <Application>Microsoft Macintosh PowerPoint</Application>
  <PresentationFormat>Breedbeeld</PresentationFormat>
  <Paragraphs>10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Sfeercollage passend bij doelgroep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Sfeercollage passend bij doelgroep</dc:title>
  <dc:creator>Inge van Steen</dc:creator>
  <cp:lastModifiedBy>Inge van Steen</cp:lastModifiedBy>
  <cp:revision>1</cp:revision>
  <dcterms:created xsi:type="dcterms:W3CDTF">2022-11-21T10:07:55Z</dcterms:created>
  <dcterms:modified xsi:type="dcterms:W3CDTF">2022-11-21T10:19:09Z</dcterms:modified>
</cp:coreProperties>
</file>