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37"/>
  </p:normalViewPr>
  <p:slideViewPr>
    <p:cSldViewPr snapToGrid="0">
      <p:cViewPr varScale="1">
        <p:scale>
          <a:sx n="70" d="100"/>
          <a:sy n="70" d="100"/>
        </p:scale>
        <p:origin x="192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4A86C-EC44-317D-FB46-40299C756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C410AF-A862-2644-B8F6-4FD61E84F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FA4603-DE86-A80C-66B0-6F37CC0C2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2B8E-AF2E-AC4C-9D7A-01CCD1938564}" type="datetimeFigureOut">
              <a:rPr lang="nl-NL" smtClean="0"/>
              <a:t>21-11-2022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7C4561-74B8-F599-A08E-15AF8101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379E17-6EE7-0459-45E1-45A18135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A023-1781-664D-8FAD-D5BD2A44DB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6AEDE1-219E-C00C-E009-D8EF0A2E2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A14B454-A6BF-7639-BB88-459DAC515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1F045D-CD92-33EE-D201-92D2746FC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2B8E-AF2E-AC4C-9D7A-01CCD1938564}" type="datetimeFigureOut">
              <a:rPr lang="nl-NL" smtClean="0"/>
              <a:t>21-11-2022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D8EB4E-2C2E-4501-E090-6B1B2E0D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4D83B5-D2A3-5A5D-2FDB-01A98F1C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A023-1781-664D-8FAD-D5BD2A44DB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385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96D04D3-BA98-01F2-E245-34E6984A89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5D20BE9-A5AD-2E99-B512-24D0EF2B4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66C1CD-7C87-FE85-590B-599997849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2B8E-AF2E-AC4C-9D7A-01CCD1938564}" type="datetimeFigureOut">
              <a:rPr lang="nl-NL" smtClean="0"/>
              <a:t>21-11-2022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FEB264-D210-CB2B-3E98-6D7B8CE8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A5EF69-2F22-8A09-DEAE-863B68B81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A023-1781-664D-8FAD-D5BD2A44DB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0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BC67F-8C9A-96C6-8297-CD7B42E8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840C53-60D0-FF30-27C7-5E01BD397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4781A4-7259-A45E-67C1-13B1B9E8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2B8E-AF2E-AC4C-9D7A-01CCD1938564}" type="datetimeFigureOut">
              <a:rPr lang="nl-NL" smtClean="0"/>
              <a:t>21-11-2022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23C11B-C4B7-584D-9392-7786D800F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D04F0E-7776-CF6A-E358-2E576957E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A023-1781-664D-8FAD-D5BD2A44DB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05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BDB1B-0C81-66C9-27DA-FFDFE0F17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A271236-B32D-AAB9-D1D1-B50DF8D6D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F5D6BF-2634-F557-B233-C0471D32F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2B8E-AF2E-AC4C-9D7A-01CCD1938564}" type="datetimeFigureOut">
              <a:rPr lang="nl-NL" smtClean="0"/>
              <a:t>21-11-2022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969EDD-6CB9-9A83-767A-4F4990B9A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E298E3-82AD-5228-3EFE-935D513B1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A023-1781-664D-8FAD-D5BD2A44DB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01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02C635-9A93-7186-789D-044280FC0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D07143-1D4A-A8B1-A60C-7533C637B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76F66A-EDE0-B95A-6789-E3F0E7C5F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2001110-9239-25B9-8C6A-A77F609FA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2B8E-AF2E-AC4C-9D7A-01CCD1938564}" type="datetimeFigureOut">
              <a:rPr lang="nl-NL" smtClean="0"/>
              <a:t>21-11-2022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EED30D2-BCA8-FF0F-AC39-0AACA38C6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160E2C1-F9D1-8D99-DA3D-B59066F66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A023-1781-664D-8FAD-D5BD2A44DB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257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7A9A9-F81F-C474-2518-142B5455D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679391F-EA1A-6005-C4D6-BD9703A18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0DCB48F-DA33-D020-A79A-5874DE064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4D16EF0-FB77-1752-2656-D2FE47060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7F49728-1738-C64A-6A77-37C898960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D82061C-DD01-632C-4F37-DFB10902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2B8E-AF2E-AC4C-9D7A-01CCD1938564}" type="datetimeFigureOut">
              <a:rPr lang="nl-NL" smtClean="0"/>
              <a:t>21-11-2022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2A6A841-A8C0-3169-FEC2-E171A6630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463E872-151F-53DC-AB7C-E127A9484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A023-1781-664D-8FAD-D5BD2A44DB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12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34A05E-8963-882F-9B11-6302C8C51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E9ACEAE-3B85-2235-A70B-CE07DDB6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2B8E-AF2E-AC4C-9D7A-01CCD1938564}" type="datetimeFigureOut">
              <a:rPr lang="nl-NL" smtClean="0"/>
              <a:t>21-11-2022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7D2854E-2251-A8BC-FD64-CB09E39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6FDBE20-D822-6B5A-9214-69C122F0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A023-1781-664D-8FAD-D5BD2A44DB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078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1C73F50-5ADD-A0D6-5EFE-2948BFFF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2B8E-AF2E-AC4C-9D7A-01CCD1938564}" type="datetimeFigureOut">
              <a:rPr lang="nl-NL" smtClean="0"/>
              <a:t>21-11-2022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CCE609B-5C62-2BBA-3FAA-82DF7F32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C2E62F7-6FDB-D4AA-990F-A4EC2B54E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A023-1781-664D-8FAD-D5BD2A44DB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87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572B9-D641-5F44-479F-712970F3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59FF24-1B11-AFFC-1BBA-F95FCACDD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A6630B-385B-3E36-83CA-C778EB56C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A9F949-BC68-62FA-7F0B-400F341B1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2B8E-AF2E-AC4C-9D7A-01CCD1938564}" type="datetimeFigureOut">
              <a:rPr lang="nl-NL" smtClean="0"/>
              <a:t>21-11-2022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49946D-5C18-F140-F2B8-A82FA5C9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497526-17C6-ADA9-A793-D8A7DAB1E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A023-1781-664D-8FAD-D5BD2A44DB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39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DC72F7-BACD-FAB3-8AA1-84D2BD967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9EA6FCF-064B-4BA3-6007-30E78907B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9D4BCC0-82A2-9620-473F-E64389944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77F3BA3-8921-42F0-E63F-046C227A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2B8E-AF2E-AC4C-9D7A-01CCD1938564}" type="datetimeFigureOut">
              <a:rPr lang="nl-NL" smtClean="0"/>
              <a:t>21-11-2022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E913E4-5B01-34E9-E8CF-E2720881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74DBC63-9D62-6F94-ABF3-DC9BAEE6C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A023-1781-664D-8FAD-D5BD2A44DB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608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29B10BD-7CC0-E0B7-69EE-DE912B173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52F7EAF-6F46-9658-3DDA-194A64239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24AB60-FFA8-A5E2-6492-7304D753F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2B8E-AF2E-AC4C-9D7A-01CCD1938564}" type="datetimeFigureOut">
              <a:rPr lang="nl-NL" smtClean="0"/>
              <a:t>21-11-2022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A93DE1-7AF1-F94B-7CA0-B94EF826E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C1C768-988A-5FFA-0DE1-B9F8D1BE0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9A023-1781-664D-8FAD-D5BD2A44DB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497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9DEC1B-BFD1-33AD-4FDF-EE6231566A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Sfeercollage passend bij doelgroep</a:t>
            </a:r>
          </a:p>
        </p:txBody>
      </p:sp>
    </p:spTree>
    <p:extLst>
      <p:ext uri="{BB962C8B-B14F-4D97-AF65-F5344CB8AC3E}">
        <p14:creationId xmlns:p14="http://schemas.microsoft.com/office/powerpoint/2010/main" val="97643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73626CBD-1DBB-ECC6-00D7-17F764C3C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192" y="469648"/>
            <a:ext cx="8975616" cy="5918704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6A98F179-66F8-8978-7869-D75BE93029A1}"/>
              </a:ext>
            </a:extLst>
          </p:cNvPr>
          <p:cNvSpPr txBox="1"/>
          <p:nvPr/>
        </p:nvSpPr>
        <p:spPr>
          <a:xfrm>
            <a:off x="4988245" y="3429000"/>
            <a:ext cx="930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Sfeer</a:t>
            </a:r>
          </a:p>
        </p:txBody>
      </p:sp>
    </p:spTree>
    <p:extLst>
      <p:ext uri="{BB962C8B-B14F-4D97-AF65-F5344CB8AC3E}">
        <p14:creationId xmlns:p14="http://schemas.microsoft.com/office/powerpoint/2010/main" val="235702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CCAACE-815D-4A79-875A-B7EFC28F7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EF80A11-B286-CB03-ABC5-DF3041C033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6" r="1" b="10076"/>
          <a:stretch/>
        </p:blipFill>
        <p:spPr>
          <a:xfrm>
            <a:off x="6096000" y="10"/>
            <a:ext cx="60960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85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27EF213D-67B0-6451-8216-B8959F677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323" y="457200"/>
            <a:ext cx="396735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51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2DABBA02-8FD8-4887-C6F7-4127E1929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2233" y="1201003"/>
            <a:ext cx="4107976" cy="410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5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C1E5815-D54C-487F-A054-6D4930ADE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E7E18CDA-7A30-0D85-1BF3-8A21FD7E7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793" y="132551"/>
            <a:ext cx="4828032" cy="6437376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08496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65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EEB2D96-182A-3416-2AE3-33D0B1298D16}"/>
              </a:ext>
            </a:extLst>
          </p:cNvPr>
          <p:cNvSpPr txBox="1"/>
          <p:nvPr/>
        </p:nvSpPr>
        <p:spPr>
          <a:xfrm>
            <a:off x="1426464" y="2414016"/>
            <a:ext cx="62313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Maak een moodboard passend bij jouw doelgroep.</a:t>
            </a:r>
          </a:p>
          <a:p>
            <a:endParaRPr lang="nl-NL" dirty="0"/>
          </a:p>
          <a:p>
            <a:r>
              <a:rPr lang="nl-NL" dirty="0"/>
              <a:t>Formaat  vrij</a:t>
            </a:r>
          </a:p>
          <a:p>
            <a:endParaRPr lang="nl-NL" dirty="0"/>
          </a:p>
          <a:p>
            <a:r>
              <a:rPr lang="nl-NL" dirty="0"/>
              <a:t>Techniek: </a:t>
            </a:r>
          </a:p>
          <a:p>
            <a:r>
              <a:rPr lang="nl-NL" dirty="0"/>
              <a:t>vorm- kleurcontrast</a:t>
            </a:r>
          </a:p>
          <a:p>
            <a:r>
              <a:rPr lang="nl-NL" dirty="0"/>
              <a:t>Combinatie van afbeeldingen en minimaal één andere techniek. </a:t>
            </a:r>
          </a:p>
          <a:p>
            <a:r>
              <a:rPr lang="nl-NL" dirty="0"/>
              <a:t>Denk hierbij aan tekenen, schilderen, borduren, alles mag.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F660F42-8D28-AF72-7BBC-77FC05348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785" y="889000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8877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40</Words>
  <Application>Microsoft Macintosh PowerPoint</Application>
  <PresentationFormat>Breedbeeld</PresentationFormat>
  <Paragraphs>10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Sfeercollage passend bij doelgroep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Sfeercollage passend bij doelgroep</dc:title>
  <dc:creator>Inge van Steen</dc:creator>
  <cp:lastModifiedBy>Inge van Steen</cp:lastModifiedBy>
  <cp:revision>1</cp:revision>
  <dcterms:created xsi:type="dcterms:W3CDTF">2022-11-21T10:07:55Z</dcterms:created>
  <dcterms:modified xsi:type="dcterms:W3CDTF">2022-11-21T10:19:09Z</dcterms:modified>
</cp:coreProperties>
</file>